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6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51" autoAdjust="0"/>
  </p:normalViewPr>
  <p:slideViewPr>
    <p:cSldViewPr>
      <p:cViewPr varScale="1">
        <p:scale>
          <a:sx n="69" d="100"/>
          <a:sy n="69" d="100"/>
        </p:scale>
        <p:origin x="-85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C3396-97F8-4305-BC8B-639F7564F860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A502C-309E-48CB-A5B5-A4EC3FF2B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A502C-309E-48CB-A5B5-A4EC3FF2BB8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3352800" cy="2133600"/>
            <a:chOff x="2438400" y="0"/>
            <a:chExt cx="3048000" cy="1524000"/>
          </a:xfrm>
        </p:grpSpPr>
        <p:sp>
          <p:nvSpPr>
            <p:cNvPr id="2" name="Horizontal Scroll 1"/>
            <p:cNvSpPr/>
            <p:nvPr/>
          </p:nvSpPr>
          <p:spPr>
            <a:xfrm>
              <a:off x="2438400" y="0"/>
              <a:ext cx="3048000" cy="1524000"/>
            </a:xfrm>
            <a:prstGeom prst="horizontalScroll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শুভেচ্ছা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77391" y="272143"/>
              <a:ext cx="2729346" cy="85737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72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শুভেচ্ছা</a:t>
              </a:r>
              <a:endParaRPr lang="en-US" sz="7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3400" y="2057400"/>
            <a:ext cx="2008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0480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মনোয়ারুল হক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জামিরা সরকারী প্রাথমিক বিদ্যালয়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পুঠিয়া, রাজশাহী।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2578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url.jpg12.jpg"/>
          <p:cNvPicPr>
            <a:picLocks noChangeAspect="1"/>
          </p:cNvPicPr>
          <p:nvPr/>
        </p:nvPicPr>
        <p:blipFill>
          <a:blip r:embed="rId2" cstate="print"/>
          <a:srcRect b="42222"/>
          <a:stretch>
            <a:fillRect/>
          </a:stretch>
        </p:blipFill>
        <p:spPr>
          <a:xfrm>
            <a:off x="3505200" y="0"/>
            <a:ext cx="5638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91000" y="1828800"/>
          <a:ext cx="914400" cy="714375"/>
        </p:xfrm>
        <a:graphic>
          <a:graphicData uri="http://schemas.openxmlformats.org/presentationml/2006/ole">
            <p:oleObj spid="_x0000_s2050" name="Package" showAsIcon="1" r:id="rId4" imgW="914400" imgH="71424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95600" y="533400"/>
            <a:ext cx="3995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এসো ভিডিও দেখি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2743200"/>
            <a:ext cx="43620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তোমরা কি দেখলে?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4343400"/>
            <a:ext cx="37625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ভগ্নাংশের তুলনা।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91940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 পাঠঃ ভগ্নাংশ (ভগ্নাংশের তুলনা)</a:t>
            </a:r>
          </a:p>
          <a:p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অনূর্ধ্ব দুই অঙেকর হরবিশিষ্ট দুইটি ভগ্নাংশ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বড়-ছোট নির্ধারণ করতে পারবে।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দুইটি ভগ্নাংশ তুলনা করে এবং প্রতীক ব্যবহার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করে বড়-ছোট প্রকাশ করতে পারবে।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/>
          <p:cNvGrpSpPr/>
          <p:nvPr/>
        </p:nvGrpSpPr>
        <p:grpSpPr>
          <a:xfrm>
            <a:off x="0" y="0"/>
            <a:ext cx="8722214" cy="1560731"/>
            <a:chOff x="0" y="0"/>
            <a:chExt cx="8722214" cy="1560731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990600"/>
              <a:ext cx="7239000" cy="457200"/>
              <a:chOff x="914400" y="609600"/>
              <a:chExt cx="7239000" cy="45720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914400" y="609600"/>
                <a:ext cx="1447800" cy="457200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rgbClr val="7030A0"/>
                    </a:solidFill>
                  </a:ln>
                  <a:solidFill>
                    <a:srgbClr val="00B050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362200" y="609600"/>
                <a:ext cx="1447800" cy="457200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rgbClr val="7030A0"/>
                    </a:solidFill>
                  </a:ln>
                  <a:solidFill>
                    <a:srgbClr val="00B050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810000" y="609600"/>
                <a:ext cx="1447800" cy="4572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rgbClr val="7030A0"/>
                    </a:solidFill>
                  </a:ln>
                  <a:solidFill>
                    <a:srgbClr val="00B05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257800" y="609600"/>
                <a:ext cx="1447800" cy="4572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rgbClr val="7030A0"/>
                    </a:solidFill>
                  </a:ln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705600" y="609600"/>
                <a:ext cx="1447800" cy="4572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rgbClr val="7030A0"/>
                    </a:solidFill>
                  </a:ln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7391400" y="914400"/>
              <a:ext cx="13308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১ মিটার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6200" y="0"/>
              <a:ext cx="1049029" cy="1041975"/>
              <a:chOff x="914400" y="2057400"/>
              <a:chExt cx="1049029" cy="1041975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914400" y="2057400"/>
                <a:ext cx="533400" cy="1041975"/>
                <a:chOff x="914400" y="2057400"/>
                <a:chExt cx="533400" cy="1041975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066800" y="20574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066800" y="2514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TextBox 19"/>
              <p:cNvSpPr txBox="1"/>
              <p:nvPr/>
            </p:nvSpPr>
            <p:spPr>
              <a:xfrm>
                <a:off x="1371600" y="2286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524000" y="0"/>
              <a:ext cx="1049029" cy="1041975"/>
              <a:chOff x="914400" y="2057400"/>
              <a:chExt cx="1049029" cy="1041975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914400" y="2057400"/>
                <a:ext cx="533400" cy="1041975"/>
                <a:chOff x="914400" y="2057400"/>
                <a:chExt cx="533400" cy="1041975"/>
              </a:xfrm>
            </p:grpSpPr>
            <p:sp>
              <p:nvSpPr>
                <p:cNvPr id="50" name="TextBox 49"/>
                <p:cNvSpPr txBox="1"/>
                <p:nvPr/>
              </p:nvSpPr>
              <p:spPr>
                <a:xfrm>
                  <a:off x="1066800" y="20574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1066800" y="2514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48"/>
              <p:cNvSpPr txBox="1"/>
              <p:nvPr/>
            </p:nvSpPr>
            <p:spPr>
              <a:xfrm>
                <a:off x="1371600" y="2286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3048000" y="0"/>
              <a:ext cx="1049029" cy="1041975"/>
              <a:chOff x="914400" y="2057400"/>
              <a:chExt cx="1049029" cy="1041975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914400" y="2057400"/>
                <a:ext cx="533400" cy="1041975"/>
                <a:chOff x="914400" y="2057400"/>
                <a:chExt cx="533400" cy="1041975"/>
              </a:xfrm>
            </p:grpSpPr>
            <p:sp>
              <p:nvSpPr>
                <p:cNvPr id="56" name="TextBox 55"/>
                <p:cNvSpPr txBox="1"/>
                <p:nvPr/>
              </p:nvSpPr>
              <p:spPr>
                <a:xfrm>
                  <a:off x="1066800" y="20574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066800" y="2514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TextBox 54"/>
              <p:cNvSpPr txBox="1"/>
              <p:nvPr/>
            </p:nvSpPr>
            <p:spPr>
              <a:xfrm>
                <a:off x="1371600" y="2286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4572000" y="0"/>
              <a:ext cx="1049029" cy="1041975"/>
              <a:chOff x="914400" y="2057400"/>
              <a:chExt cx="1049029" cy="1041975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914400" y="2057400"/>
                <a:ext cx="533400" cy="1041975"/>
                <a:chOff x="914400" y="2057400"/>
                <a:chExt cx="533400" cy="1041975"/>
              </a:xfrm>
            </p:grpSpPr>
            <p:sp>
              <p:nvSpPr>
                <p:cNvPr id="68" name="TextBox 67"/>
                <p:cNvSpPr txBox="1"/>
                <p:nvPr/>
              </p:nvSpPr>
              <p:spPr>
                <a:xfrm>
                  <a:off x="1066800" y="20574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066800" y="2514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TextBox 66"/>
              <p:cNvSpPr txBox="1"/>
              <p:nvPr/>
            </p:nvSpPr>
            <p:spPr>
              <a:xfrm>
                <a:off x="1371600" y="2286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6019800" y="0"/>
              <a:ext cx="1049029" cy="1041975"/>
              <a:chOff x="914400" y="2057400"/>
              <a:chExt cx="1049029" cy="1041975"/>
            </a:xfrm>
          </p:grpSpPr>
          <p:grpSp>
            <p:nvGrpSpPr>
              <p:cNvPr id="72" name="Group 71"/>
              <p:cNvGrpSpPr/>
              <p:nvPr/>
            </p:nvGrpSpPr>
            <p:grpSpPr>
              <a:xfrm>
                <a:off x="914400" y="2057400"/>
                <a:ext cx="533400" cy="1041975"/>
                <a:chOff x="914400" y="2057400"/>
                <a:chExt cx="533400" cy="1041975"/>
              </a:xfrm>
            </p:grpSpPr>
            <p:sp>
              <p:nvSpPr>
                <p:cNvPr id="74" name="TextBox 73"/>
                <p:cNvSpPr txBox="1"/>
                <p:nvPr/>
              </p:nvSpPr>
              <p:spPr>
                <a:xfrm>
                  <a:off x="1066800" y="20574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1066800" y="2514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3" name="TextBox 72"/>
              <p:cNvSpPr txBox="1"/>
              <p:nvPr/>
            </p:nvSpPr>
            <p:spPr>
              <a:xfrm>
                <a:off x="1371600" y="2286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>
            <a:off x="0" y="1447800"/>
            <a:ext cx="2895600" cy="1041975"/>
            <a:chOff x="0" y="1447800"/>
            <a:chExt cx="2895600" cy="1041975"/>
          </a:xfrm>
        </p:grpSpPr>
        <p:grpSp>
          <p:nvGrpSpPr>
            <p:cNvPr id="77" name="Group 76"/>
            <p:cNvGrpSpPr/>
            <p:nvPr/>
          </p:nvGrpSpPr>
          <p:grpSpPr>
            <a:xfrm>
              <a:off x="914400" y="1447800"/>
              <a:ext cx="1049029" cy="1041975"/>
              <a:chOff x="914400" y="1905000"/>
              <a:chExt cx="1049029" cy="1041975"/>
            </a:xfrm>
          </p:grpSpPr>
          <p:grpSp>
            <p:nvGrpSpPr>
              <p:cNvPr id="78" name="Group 77"/>
              <p:cNvGrpSpPr/>
              <p:nvPr/>
            </p:nvGrpSpPr>
            <p:grpSpPr>
              <a:xfrm>
                <a:off x="914400" y="1905000"/>
                <a:ext cx="533400" cy="1041975"/>
                <a:chOff x="914400" y="1905000"/>
                <a:chExt cx="533400" cy="1041975"/>
              </a:xfrm>
            </p:grpSpPr>
            <p:sp>
              <p:nvSpPr>
                <p:cNvPr id="80" name="TextBox 79"/>
                <p:cNvSpPr txBox="1"/>
                <p:nvPr/>
              </p:nvSpPr>
              <p:spPr>
                <a:xfrm>
                  <a:off x="1066800" y="1905000"/>
                  <a:ext cx="36901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২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1066800" y="23622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82" name="Straight Connector 81"/>
                <p:cNvCxnSpPr/>
                <p:nvPr/>
              </p:nvCxnSpPr>
              <p:spPr>
                <a:xfrm>
                  <a:off x="9144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9" name="TextBox 78"/>
              <p:cNvSpPr txBox="1"/>
              <p:nvPr/>
            </p:nvSpPr>
            <p:spPr>
              <a:xfrm>
                <a:off x="1371600" y="21336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cxnSp>
          <p:nvCxnSpPr>
            <p:cNvPr id="85" name="Straight Arrow Connector 84"/>
            <p:cNvCxnSpPr/>
            <p:nvPr/>
          </p:nvCxnSpPr>
          <p:spPr>
            <a:xfrm>
              <a:off x="1828800" y="1981200"/>
              <a:ext cx="10668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10800000">
              <a:off x="0" y="1981200"/>
              <a:ext cx="6858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/>
          <p:cNvGrpSpPr/>
          <p:nvPr/>
        </p:nvGrpSpPr>
        <p:grpSpPr>
          <a:xfrm>
            <a:off x="0" y="2286000"/>
            <a:ext cx="8798414" cy="1560731"/>
            <a:chOff x="0" y="2286000"/>
            <a:chExt cx="8798414" cy="1560731"/>
          </a:xfrm>
        </p:grpSpPr>
        <p:grpSp>
          <p:nvGrpSpPr>
            <p:cNvPr id="100" name="Group 99"/>
            <p:cNvGrpSpPr/>
            <p:nvPr/>
          </p:nvGrpSpPr>
          <p:grpSpPr>
            <a:xfrm>
              <a:off x="0" y="3200400"/>
              <a:ext cx="8798414" cy="646331"/>
              <a:chOff x="0" y="2362200"/>
              <a:chExt cx="8798414" cy="646331"/>
            </a:xfrm>
          </p:grpSpPr>
          <p:grpSp>
            <p:nvGrpSpPr>
              <p:cNvPr id="98" name="Group 97"/>
              <p:cNvGrpSpPr/>
              <p:nvPr/>
            </p:nvGrpSpPr>
            <p:grpSpPr>
              <a:xfrm>
                <a:off x="0" y="2438400"/>
                <a:ext cx="7239000" cy="457200"/>
                <a:chOff x="0" y="2438400"/>
                <a:chExt cx="7239000" cy="457200"/>
              </a:xfrm>
            </p:grpSpPr>
            <p:sp>
              <p:nvSpPr>
                <p:cNvPr id="93" name="Rectangle 92"/>
                <p:cNvSpPr/>
                <p:nvPr/>
              </p:nvSpPr>
              <p:spPr>
                <a:xfrm>
                  <a:off x="0" y="2438400"/>
                  <a:ext cx="1447800" cy="457200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1447800" y="2438400"/>
                  <a:ext cx="1447800" cy="457200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2895600" y="2438400"/>
                  <a:ext cx="1447800" cy="457200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>
                  <a:off x="4343400" y="2438400"/>
                  <a:ext cx="1447800" cy="4572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5791200" y="2438400"/>
                  <a:ext cx="1447800" cy="45720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9" name="TextBox 98"/>
              <p:cNvSpPr txBox="1"/>
              <p:nvPr/>
            </p:nvSpPr>
            <p:spPr>
              <a:xfrm>
                <a:off x="7467600" y="2362200"/>
                <a:ext cx="13308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১ মিটার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0" y="2438400"/>
              <a:ext cx="947296" cy="826532"/>
              <a:chOff x="838200" y="2057400"/>
              <a:chExt cx="947296" cy="826532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838200" y="2057400"/>
                <a:ext cx="533400" cy="826532"/>
                <a:chOff x="838200" y="2057400"/>
                <a:chExt cx="533400" cy="826532"/>
              </a:xfrm>
            </p:grpSpPr>
            <p:sp>
              <p:nvSpPr>
                <p:cNvPr id="107" name="TextBox 106"/>
                <p:cNvSpPr txBox="1"/>
                <p:nvPr/>
              </p:nvSpPr>
              <p:spPr>
                <a:xfrm>
                  <a:off x="1066800" y="2057400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106680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6" name="TextBox 105"/>
              <p:cNvSpPr txBox="1"/>
              <p:nvPr/>
            </p:nvSpPr>
            <p:spPr>
              <a:xfrm>
                <a:off x="1371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1676400" y="2362200"/>
              <a:ext cx="947296" cy="826532"/>
              <a:chOff x="838200" y="2057400"/>
              <a:chExt cx="947296" cy="826532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838200" y="2057400"/>
                <a:ext cx="533400" cy="826532"/>
                <a:chOff x="838200" y="2057400"/>
                <a:chExt cx="533400" cy="826532"/>
              </a:xfrm>
            </p:grpSpPr>
            <p:sp>
              <p:nvSpPr>
                <p:cNvPr id="113" name="TextBox 112"/>
                <p:cNvSpPr txBox="1"/>
                <p:nvPr/>
              </p:nvSpPr>
              <p:spPr>
                <a:xfrm>
                  <a:off x="1066800" y="2057400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106680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" name="TextBox 111"/>
              <p:cNvSpPr txBox="1"/>
              <p:nvPr/>
            </p:nvSpPr>
            <p:spPr>
              <a:xfrm>
                <a:off x="1371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3124200" y="2362200"/>
              <a:ext cx="947296" cy="826532"/>
              <a:chOff x="838200" y="2057400"/>
              <a:chExt cx="947296" cy="826532"/>
            </a:xfrm>
          </p:grpSpPr>
          <p:grpSp>
            <p:nvGrpSpPr>
              <p:cNvPr id="117" name="Group 116"/>
              <p:cNvGrpSpPr/>
              <p:nvPr/>
            </p:nvGrpSpPr>
            <p:grpSpPr>
              <a:xfrm>
                <a:off x="838200" y="2057400"/>
                <a:ext cx="533400" cy="826532"/>
                <a:chOff x="838200" y="2057400"/>
                <a:chExt cx="533400" cy="826532"/>
              </a:xfrm>
            </p:grpSpPr>
            <p:sp>
              <p:nvSpPr>
                <p:cNvPr id="119" name="TextBox 118"/>
                <p:cNvSpPr txBox="1"/>
                <p:nvPr/>
              </p:nvSpPr>
              <p:spPr>
                <a:xfrm>
                  <a:off x="1066800" y="2057400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106680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8" name="TextBox 117"/>
              <p:cNvSpPr txBox="1"/>
              <p:nvPr/>
            </p:nvSpPr>
            <p:spPr>
              <a:xfrm>
                <a:off x="1371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4572000" y="2362200"/>
              <a:ext cx="947296" cy="826532"/>
              <a:chOff x="838200" y="2057400"/>
              <a:chExt cx="947296" cy="826532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838200" y="2057400"/>
                <a:ext cx="533400" cy="826532"/>
                <a:chOff x="838200" y="2057400"/>
                <a:chExt cx="533400" cy="826532"/>
              </a:xfrm>
            </p:grpSpPr>
            <p:sp>
              <p:nvSpPr>
                <p:cNvPr id="125" name="TextBox 124"/>
                <p:cNvSpPr txBox="1"/>
                <p:nvPr/>
              </p:nvSpPr>
              <p:spPr>
                <a:xfrm>
                  <a:off x="1066800" y="2057400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106680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4" name="TextBox 123"/>
              <p:cNvSpPr txBox="1"/>
              <p:nvPr/>
            </p:nvSpPr>
            <p:spPr>
              <a:xfrm>
                <a:off x="1371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6172200" y="2286000"/>
              <a:ext cx="947296" cy="826532"/>
              <a:chOff x="838200" y="2057400"/>
              <a:chExt cx="947296" cy="826532"/>
            </a:xfrm>
          </p:grpSpPr>
          <p:grpSp>
            <p:nvGrpSpPr>
              <p:cNvPr id="129" name="Group 128"/>
              <p:cNvGrpSpPr/>
              <p:nvPr/>
            </p:nvGrpSpPr>
            <p:grpSpPr>
              <a:xfrm>
                <a:off x="838200" y="2057400"/>
                <a:ext cx="533400" cy="826532"/>
                <a:chOff x="838200" y="2057400"/>
                <a:chExt cx="533400" cy="826532"/>
              </a:xfrm>
            </p:grpSpPr>
            <p:sp>
              <p:nvSpPr>
                <p:cNvPr id="131" name="TextBox 130"/>
                <p:cNvSpPr txBox="1"/>
                <p:nvPr/>
              </p:nvSpPr>
              <p:spPr>
                <a:xfrm>
                  <a:off x="1066800" y="2057400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106680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0" name="TextBox 129"/>
              <p:cNvSpPr txBox="1"/>
              <p:nvPr/>
            </p:nvSpPr>
            <p:spPr>
              <a:xfrm>
                <a:off x="1371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148" name="Group 147"/>
          <p:cNvGrpSpPr/>
          <p:nvPr/>
        </p:nvGrpSpPr>
        <p:grpSpPr>
          <a:xfrm>
            <a:off x="0" y="3733800"/>
            <a:ext cx="4267200" cy="1041975"/>
            <a:chOff x="0" y="3733800"/>
            <a:chExt cx="4267200" cy="1041975"/>
          </a:xfrm>
        </p:grpSpPr>
        <p:grpSp>
          <p:nvGrpSpPr>
            <p:cNvPr id="134" name="Group 133"/>
            <p:cNvGrpSpPr/>
            <p:nvPr/>
          </p:nvGrpSpPr>
          <p:grpSpPr>
            <a:xfrm>
              <a:off x="1752600" y="3733800"/>
              <a:ext cx="1049029" cy="1041975"/>
              <a:chOff x="838200" y="1981200"/>
              <a:chExt cx="1049029" cy="1041975"/>
            </a:xfrm>
          </p:grpSpPr>
          <p:grpSp>
            <p:nvGrpSpPr>
              <p:cNvPr id="135" name="Group 134"/>
              <p:cNvGrpSpPr/>
              <p:nvPr/>
            </p:nvGrpSpPr>
            <p:grpSpPr>
              <a:xfrm>
                <a:off x="838200" y="1981200"/>
                <a:ext cx="558280" cy="1041975"/>
                <a:chOff x="838200" y="1981200"/>
                <a:chExt cx="558280" cy="1041975"/>
              </a:xfrm>
            </p:grpSpPr>
            <p:sp>
              <p:nvSpPr>
                <p:cNvPr id="137" name="TextBox 136"/>
                <p:cNvSpPr txBox="1"/>
                <p:nvPr/>
              </p:nvSpPr>
              <p:spPr>
                <a:xfrm>
                  <a:off x="990600" y="1981200"/>
                  <a:ext cx="40588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990600" y="24384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838200" y="25146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6" name="TextBox 135"/>
              <p:cNvSpPr txBox="1"/>
              <p:nvPr/>
            </p:nvSpPr>
            <p:spPr>
              <a:xfrm>
                <a:off x="1295400" y="22098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cxnSp>
          <p:nvCxnSpPr>
            <p:cNvPr id="142" name="Straight Arrow Connector 141"/>
            <p:cNvCxnSpPr/>
            <p:nvPr/>
          </p:nvCxnSpPr>
          <p:spPr>
            <a:xfrm>
              <a:off x="2743200" y="4191000"/>
              <a:ext cx="15240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rot="10800000">
              <a:off x="0" y="4191000"/>
              <a:ext cx="15240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/>
          <p:cNvGrpSpPr/>
          <p:nvPr/>
        </p:nvGrpSpPr>
        <p:grpSpPr>
          <a:xfrm>
            <a:off x="0" y="4572000"/>
            <a:ext cx="3385696" cy="826532"/>
            <a:chOff x="152400" y="4572000"/>
            <a:chExt cx="3385696" cy="826532"/>
          </a:xfrm>
        </p:grpSpPr>
        <p:grpSp>
          <p:nvGrpSpPr>
            <p:cNvPr id="149" name="Group 148"/>
            <p:cNvGrpSpPr/>
            <p:nvPr/>
          </p:nvGrpSpPr>
          <p:grpSpPr>
            <a:xfrm>
              <a:off x="152400" y="4572000"/>
              <a:ext cx="947296" cy="826532"/>
              <a:chOff x="838200" y="2057400"/>
              <a:chExt cx="947296" cy="826532"/>
            </a:xfrm>
          </p:grpSpPr>
          <p:grpSp>
            <p:nvGrpSpPr>
              <p:cNvPr id="150" name="Group 134"/>
              <p:cNvGrpSpPr/>
              <p:nvPr/>
            </p:nvGrpSpPr>
            <p:grpSpPr>
              <a:xfrm>
                <a:off x="838200" y="2057400"/>
                <a:ext cx="533400" cy="826532"/>
                <a:chOff x="838200" y="2057400"/>
                <a:chExt cx="533400" cy="826532"/>
              </a:xfrm>
            </p:grpSpPr>
            <p:sp>
              <p:nvSpPr>
                <p:cNvPr id="152" name="TextBox 151"/>
                <p:cNvSpPr txBox="1"/>
                <p:nvPr/>
              </p:nvSpPr>
              <p:spPr>
                <a:xfrm>
                  <a:off x="1066800" y="2057400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53" name="TextBox 152"/>
                <p:cNvSpPr txBox="1"/>
                <p:nvPr/>
              </p:nvSpPr>
              <p:spPr>
                <a:xfrm>
                  <a:off x="106680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54" name="Straight Connector 153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1" name="TextBox 150"/>
              <p:cNvSpPr txBox="1"/>
              <p:nvPr/>
            </p:nvSpPr>
            <p:spPr>
              <a:xfrm>
                <a:off x="1371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55" name="TextBox 154"/>
            <p:cNvSpPr txBox="1"/>
            <p:nvPr/>
          </p:nvSpPr>
          <p:spPr>
            <a:xfrm>
              <a:off x="1066800" y="4800600"/>
              <a:ext cx="1457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দৈর্ঘের ২ অংশ =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56" name="Group 155"/>
            <p:cNvGrpSpPr/>
            <p:nvPr/>
          </p:nvGrpSpPr>
          <p:grpSpPr>
            <a:xfrm>
              <a:off x="2514600" y="4572000"/>
              <a:ext cx="1023496" cy="826532"/>
              <a:chOff x="0" y="2057400"/>
              <a:chExt cx="1023496" cy="826532"/>
            </a:xfrm>
          </p:grpSpPr>
          <p:grpSp>
            <p:nvGrpSpPr>
              <p:cNvPr id="157" name="Group 134"/>
              <p:cNvGrpSpPr/>
              <p:nvPr/>
            </p:nvGrpSpPr>
            <p:grpSpPr>
              <a:xfrm>
                <a:off x="0" y="2057400"/>
                <a:ext cx="533400" cy="826532"/>
                <a:chOff x="0" y="2057400"/>
                <a:chExt cx="533400" cy="826532"/>
              </a:xfrm>
            </p:grpSpPr>
            <p:sp>
              <p:nvSpPr>
                <p:cNvPr id="159" name="TextBox 158"/>
                <p:cNvSpPr txBox="1"/>
                <p:nvPr/>
              </p:nvSpPr>
              <p:spPr>
                <a:xfrm>
                  <a:off x="0" y="2057400"/>
                  <a:ext cx="457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২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60" name="TextBox 159"/>
                <p:cNvSpPr txBox="1"/>
                <p:nvPr/>
              </p:nvSpPr>
              <p:spPr>
                <a:xfrm>
                  <a:off x="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8" name="TextBox 157"/>
              <p:cNvSpPr txBox="1"/>
              <p:nvPr/>
            </p:nvSpPr>
            <p:spPr>
              <a:xfrm>
                <a:off x="609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163" name="Group 162"/>
          <p:cNvGrpSpPr/>
          <p:nvPr/>
        </p:nvGrpSpPr>
        <p:grpSpPr>
          <a:xfrm>
            <a:off x="0" y="5410200"/>
            <a:ext cx="3309496" cy="902732"/>
            <a:chOff x="152400" y="4495800"/>
            <a:chExt cx="3309496" cy="902732"/>
          </a:xfrm>
        </p:grpSpPr>
        <p:grpSp>
          <p:nvGrpSpPr>
            <p:cNvPr id="164" name="Group 163"/>
            <p:cNvGrpSpPr/>
            <p:nvPr/>
          </p:nvGrpSpPr>
          <p:grpSpPr>
            <a:xfrm>
              <a:off x="152400" y="4572000"/>
              <a:ext cx="947296" cy="826532"/>
              <a:chOff x="838200" y="2057400"/>
              <a:chExt cx="947296" cy="826532"/>
            </a:xfrm>
          </p:grpSpPr>
          <p:grpSp>
            <p:nvGrpSpPr>
              <p:cNvPr id="172" name="Group 134"/>
              <p:cNvGrpSpPr/>
              <p:nvPr/>
            </p:nvGrpSpPr>
            <p:grpSpPr>
              <a:xfrm>
                <a:off x="838200" y="2057400"/>
                <a:ext cx="533400" cy="826532"/>
                <a:chOff x="838200" y="2057400"/>
                <a:chExt cx="533400" cy="826532"/>
              </a:xfrm>
            </p:grpSpPr>
            <p:sp>
              <p:nvSpPr>
                <p:cNvPr id="174" name="TextBox 173"/>
                <p:cNvSpPr txBox="1"/>
                <p:nvPr/>
              </p:nvSpPr>
              <p:spPr>
                <a:xfrm>
                  <a:off x="1066800" y="2057400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75" name="TextBox 174"/>
                <p:cNvSpPr txBox="1"/>
                <p:nvPr/>
              </p:nvSpPr>
              <p:spPr>
                <a:xfrm>
                  <a:off x="106680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3" name="TextBox 172"/>
              <p:cNvSpPr txBox="1"/>
              <p:nvPr/>
            </p:nvSpPr>
            <p:spPr>
              <a:xfrm>
                <a:off x="13716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65" name="TextBox 164"/>
            <p:cNvSpPr txBox="1"/>
            <p:nvPr/>
          </p:nvSpPr>
          <p:spPr>
            <a:xfrm>
              <a:off x="1066800" y="4800600"/>
              <a:ext cx="1476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দৈর্ঘের ৩ অংশ =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66" name="Group 165"/>
            <p:cNvGrpSpPr/>
            <p:nvPr/>
          </p:nvGrpSpPr>
          <p:grpSpPr>
            <a:xfrm>
              <a:off x="2438400" y="4495800"/>
              <a:ext cx="1023496" cy="902732"/>
              <a:chOff x="-76200" y="1981200"/>
              <a:chExt cx="1023496" cy="902732"/>
            </a:xfrm>
          </p:grpSpPr>
          <p:grpSp>
            <p:nvGrpSpPr>
              <p:cNvPr id="167" name="Group 134"/>
              <p:cNvGrpSpPr/>
              <p:nvPr/>
            </p:nvGrpSpPr>
            <p:grpSpPr>
              <a:xfrm>
                <a:off x="-76200" y="1981200"/>
                <a:ext cx="533400" cy="902732"/>
                <a:chOff x="-76200" y="1981200"/>
                <a:chExt cx="533400" cy="902732"/>
              </a:xfrm>
            </p:grpSpPr>
            <p:sp>
              <p:nvSpPr>
                <p:cNvPr id="169" name="TextBox 168"/>
                <p:cNvSpPr txBox="1"/>
                <p:nvPr/>
              </p:nvSpPr>
              <p:spPr>
                <a:xfrm>
                  <a:off x="-76200" y="1981200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70" name="TextBox 169"/>
                <p:cNvSpPr txBox="1"/>
                <p:nvPr/>
              </p:nvSpPr>
              <p:spPr>
                <a:xfrm>
                  <a:off x="0" y="2514600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-76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8" name="TextBox 167"/>
              <p:cNvSpPr txBox="1"/>
              <p:nvPr/>
            </p:nvSpPr>
            <p:spPr>
              <a:xfrm>
                <a:off x="533400" y="2286000"/>
                <a:ext cx="413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177" name="TextBox 176"/>
          <p:cNvSpPr txBox="1"/>
          <p:nvPr/>
        </p:nvSpPr>
        <p:spPr>
          <a:xfrm>
            <a:off x="4419600" y="4648200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 অংশ কম, ৩ অংশ বেশি।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4" name="Group 213"/>
          <p:cNvGrpSpPr/>
          <p:nvPr/>
        </p:nvGrpSpPr>
        <p:grpSpPr>
          <a:xfrm>
            <a:off x="6705600" y="4419600"/>
            <a:ext cx="2239490" cy="826532"/>
            <a:chOff x="6705600" y="4419600"/>
            <a:chExt cx="2239490" cy="826532"/>
          </a:xfrm>
        </p:grpSpPr>
        <p:grpSp>
          <p:nvGrpSpPr>
            <p:cNvPr id="179" name="Group 134"/>
            <p:cNvGrpSpPr/>
            <p:nvPr/>
          </p:nvGrpSpPr>
          <p:grpSpPr>
            <a:xfrm>
              <a:off x="6705600" y="4419600"/>
              <a:ext cx="533400" cy="826532"/>
              <a:chOff x="838200" y="2057400"/>
              <a:chExt cx="533400" cy="826532"/>
            </a:xfrm>
          </p:grpSpPr>
          <p:sp>
            <p:nvSpPr>
              <p:cNvPr id="181" name="TextBox 180"/>
              <p:cNvSpPr txBox="1"/>
              <p:nvPr/>
            </p:nvSpPr>
            <p:spPr>
              <a:xfrm>
                <a:off x="1066800" y="2057400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২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83" name="Straight Connector 182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" name="TextBox 183"/>
            <p:cNvSpPr txBox="1"/>
            <p:nvPr/>
          </p:nvSpPr>
          <p:spPr>
            <a:xfrm>
              <a:off x="7391400" y="4648200"/>
              <a:ext cx="548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ছোট,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86" name="Group 134"/>
            <p:cNvGrpSpPr/>
            <p:nvPr/>
          </p:nvGrpSpPr>
          <p:grpSpPr>
            <a:xfrm>
              <a:off x="7924800" y="4419600"/>
              <a:ext cx="536698" cy="826532"/>
              <a:chOff x="838200" y="2057400"/>
              <a:chExt cx="536698" cy="826532"/>
            </a:xfrm>
          </p:grpSpPr>
          <p:sp>
            <p:nvSpPr>
              <p:cNvPr id="188" name="TextBox 187"/>
              <p:cNvSpPr txBox="1"/>
              <p:nvPr/>
            </p:nvSpPr>
            <p:spPr>
              <a:xfrm>
                <a:off x="1066800" y="20574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90" name="Straight Connector 189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1" name="TextBox 190"/>
            <p:cNvSpPr txBox="1"/>
            <p:nvPr/>
          </p:nvSpPr>
          <p:spPr>
            <a:xfrm>
              <a:off x="8534400" y="4648200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বড়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4419600" y="5334000"/>
            <a:ext cx="4495800" cy="826532"/>
            <a:chOff x="4419600" y="5334000"/>
            <a:chExt cx="4495800" cy="826532"/>
          </a:xfrm>
        </p:grpSpPr>
        <p:sp>
          <p:nvSpPr>
            <p:cNvPr id="192" name="TextBox 191"/>
            <p:cNvSpPr txBox="1"/>
            <p:nvPr/>
          </p:nvSpPr>
          <p:spPr>
            <a:xfrm>
              <a:off x="4419600" y="5562600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অর্থাৎ,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94" name="Group 134"/>
            <p:cNvGrpSpPr/>
            <p:nvPr/>
          </p:nvGrpSpPr>
          <p:grpSpPr>
            <a:xfrm>
              <a:off x="5105400" y="5334000"/>
              <a:ext cx="533400" cy="826532"/>
              <a:chOff x="838200" y="2057400"/>
              <a:chExt cx="533400" cy="826532"/>
            </a:xfrm>
          </p:grpSpPr>
          <p:sp>
            <p:nvSpPr>
              <p:cNvPr id="196" name="TextBox 195"/>
              <p:cNvSpPr txBox="1"/>
              <p:nvPr/>
            </p:nvSpPr>
            <p:spPr>
              <a:xfrm>
                <a:off x="1066800" y="2057400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২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98" name="Straight Connector 197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" name="Group 134"/>
            <p:cNvGrpSpPr/>
            <p:nvPr/>
          </p:nvGrpSpPr>
          <p:grpSpPr>
            <a:xfrm>
              <a:off x="7239000" y="5334000"/>
              <a:ext cx="536698" cy="826532"/>
              <a:chOff x="838200" y="2057400"/>
              <a:chExt cx="536698" cy="826532"/>
            </a:xfrm>
          </p:grpSpPr>
          <p:sp>
            <p:nvSpPr>
              <p:cNvPr id="200" name="TextBox 199"/>
              <p:cNvSpPr txBox="1"/>
              <p:nvPr/>
            </p:nvSpPr>
            <p:spPr>
              <a:xfrm>
                <a:off x="1066800" y="20574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202" name="Straight Connector 201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3" name="TextBox 202"/>
            <p:cNvSpPr txBox="1"/>
            <p:nvPr/>
          </p:nvSpPr>
          <p:spPr>
            <a:xfrm>
              <a:off x="5715000" y="5486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&lt;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204" name="Group 134"/>
            <p:cNvGrpSpPr/>
            <p:nvPr/>
          </p:nvGrpSpPr>
          <p:grpSpPr>
            <a:xfrm>
              <a:off x="6096000" y="5334000"/>
              <a:ext cx="536698" cy="826532"/>
              <a:chOff x="838200" y="2057400"/>
              <a:chExt cx="536698" cy="826532"/>
            </a:xfrm>
          </p:grpSpPr>
          <p:sp>
            <p:nvSpPr>
              <p:cNvPr id="205" name="TextBox 204"/>
              <p:cNvSpPr txBox="1"/>
              <p:nvPr/>
            </p:nvSpPr>
            <p:spPr>
              <a:xfrm>
                <a:off x="1066800" y="20574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207" name="Straight Connector 206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8" name="Group 134"/>
            <p:cNvGrpSpPr/>
            <p:nvPr/>
          </p:nvGrpSpPr>
          <p:grpSpPr>
            <a:xfrm>
              <a:off x="8382000" y="5334000"/>
              <a:ext cx="533400" cy="826532"/>
              <a:chOff x="838200" y="2057400"/>
              <a:chExt cx="533400" cy="826532"/>
            </a:xfrm>
          </p:grpSpPr>
          <p:sp>
            <p:nvSpPr>
              <p:cNvPr id="209" name="TextBox 208"/>
              <p:cNvSpPr txBox="1"/>
              <p:nvPr/>
            </p:nvSpPr>
            <p:spPr>
              <a:xfrm>
                <a:off x="1066800" y="2057400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২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211" name="Straight Connector 210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2" name="TextBox 211"/>
            <p:cNvSpPr txBox="1"/>
            <p:nvPr/>
          </p:nvSpPr>
          <p:spPr>
            <a:xfrm>
              <a:off x="7924800" y="55626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&gt;</a:t>
              </a:r>
              <a:endParaRPr lang="en-US" dirty="0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6781800" y="5562600"/>
              <a:ext cx="3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বা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8798414" cy="1636931"/>
            <a:chOff x="0" y="2286000"/>
            <a:chExt cx="8798414" cy="1636931"/>
          </a:xfrm>
        </p:grpSpPr>
        <p:grpSp>
          <p:nvGrpSpPr>
            <p:cNvPr id="3" name="Group 99"/>
            <p:cNvGrpSpPr/>
            <p:nvPr/>
          </p:nvGrpSpPr>
          <p:grpSpPr>
            <a:xfrm>
              <a:off x="0" y="3276600"/>
              <a:ext cx="8798414" cy="646331"/>
              <a:chOff x="0" y="2438400"/>
              <a:chExt cx="8798414" cy="646331"/>
            </a:xfrm>
          </p:grpSpPr>
          <p:grpSp>
            <p:nvGrpSpPr>
              <p:cNvPr id="34" name="Group 97"/>
              <p:cNvGrpSpPr/>
              <p:nvPr/>
            </p:nvGrpSpPr>
            <p:grpSpPr>
              <a:xfrm>
                <a:off x="0" y="2438400"/>
                <a:ext cx="7239000" cy="457200"/>
                <a:chOff x="0" y="2438400"/>
                <a:chExt cx="7239000" cy="457200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0" y="2438400"/>
                  <a:ext cx="1447800" cy="4572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1447800" y="2438400"/>
                  <a:ext cx="1447800" cy="4572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2895600" y="2438400"/>
                  <a:ext cx="1447800" cy="4572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4343400" y="2438400"/>
                  <a:ext cx="1447800" cy="457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5791200" y="2438400"/>
                  <a:ext cx="1447800" cy="457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7467600" y="2438400"/>
                <a:ext cx="13308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১ মিটার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4" name="Group 101"/>
            <p:cNvGrpSpPr/>
            <p:nvPr/>
          </p:nvGrpSpPr>
          <p:grpSpPr>
            <a:xfrm>
              <a:off x="152400" y="2286000"/>
              <a:ext cx="7068829" cy="1041975"/>
              <a:chOff x="990600" y="1905000"/>
              <a:chExt cx="7068829" cy="1041975"/>
            </a:xfrm>
          </p:grpSpPr>
          <p:grpSp>
            <p:nvGrpSpPr>
              <p:cNvPr id="29" name="Group 104"/>
              <p:cNvGrpSpPr/>
              <p:nvPr/>
            </p:nvGrpSpPr>
            <p:grpSpPr>
              <a:xfrm>
                <a:off x="990600" y="1905000"/>
                <a:ext cx="6400800" cy="1041975"/>
                <a:chOff x="990600" y="1905000"/>
                <a:chExt cx="6400800" cy="1041975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1066800" y="19050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1066800" y="23622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9906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3" name="TextBox 172"/>
                <p:cNvSpPr txBox="1"/>
                <p:nvPr/>
              </p:nvSpPr>
              <p:spPr>
                <a:xfrm>
                  <a:off x="2590800" y="19050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2590800" y="23622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25146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TextBox 176"/>
                <p:cNvSpPr txBox="1"/>
                <p:nvPr/>
              </p:nvSpPr>
              <p:spPr>
                <a:xfrm>
                  <a:off x="4038600" y="19050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78" name="TextBox 177"/>
                <p:cNvSpPr txBox="1"/>
                <p:nvPr/>
              </p:nvSpPr>
              <p:spPr>
                <a:xfrm>
                  <a:off x="4038600" y="23622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79" name="Straight Connector 178"/>
                <p:cNvCxnSpPr/>
                <p:nvPr/>
              </p:nvCxnSpPr>
              <p:spPr>
                <a:xfrm>
                  <a:off x="39624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1" name="TextBox 180"/>
                <p:cNvSpPr txBox="1"/>
                <p:nvPr/>
              </p:nvSpPr>
              <p:spPr>
                <a:xfrm>
                  <a:off x="5410200" y="19050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82" name="TextBox 181"/>
                <p:cNvSpPr txBox="1"/>
                <p:nvPr/>
              </p:nvSpPr>
              <p:spPr>
                <a:xfrm>
                  <a:off x="5410200" y="23622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83" name="Straight Connector 182"/>
                <p:cNvCxnSpPr/>
                <p:nvPr/>
              </p:nvCxnSpPr>
              <p:spPr>
                <a:xfrm>
                  <a:off x="53340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5" name="TextBox 184"/>
                <p:cNvSpPr txBox="1"/>
                <p:nvPr/>
              </p:nvSpPr>
              <p:spPr>
                <a:xfrm>
                  <a:off x="6934200" y="1905000"/>
                  <a:ext cx="34817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86" name="TextBox 185"/>
                <p:cNvSpPr txBox="1"/>
                <p:nvPr/>
              </p:nvSpPr>
              <p:spPr>
                <a:xfrm>
                  <a:off x="6934200" y="23622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68580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TextBox 29"/>
              <p:cNvSpPr txBox="1"/>
              <p:nvPr/>
            </p:nvSpPr>
            <p:spPr>
              <a:xfrm>
                <a:off x="1600200" y="21336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3124200" y="21336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4572000" y="21336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5943600" y="21336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7467600" y="21336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0" y="1524000"/>
            <a:ext cx="4267200" cy="965775"/>
            <a:chOff x="0" y="3810000"/>
            <a:chExt cx="4267200" cy="965775"/>
          </a:xfrm>
        </p:grpSpPr>
        <p:grpSp>
          <p:nvGrpSpPr>
            <p:cNvPr id="42" name="Group 133"/>
            <p:cNvGrpSpPr/>
            <p:nvPr/>
          </p:nvGrpSpPr>
          <p:grpSpPr>
            <a:xfrm>
              <a:off x="1905000" y="3810000"/>
              <a:ext cx="972829" cy="965775"/>
              <a:chOff x="990600" y="2057400"/>
              <a:chExt cx="972829" cy="965775"/>
            </a:xfrm>
          </p:grpSpPr>
          <p:grpSp>
            <p:nvGrpSpPr>
              <p:cNvPr id="45" name="Group 134"/>
              <p:cNvGrpSpPr/>
              <p:nvPr/>
            </p:nvGrpSpPr>
            <p:grpSpPr>
              <a:xfrm>
                <a:off x="990600" y="2057400"/>
                <a:ext cx="533400" cy="965775"/>
                <a:chOff x="990600" y="2057400"/>
                <a:chExt cx="533400" cy="965775"/>
              </a:xfrm>
            </p:grpSpPr>
            <p:sp>
              <p:nvSpPr>
                <p:cNvPr id="47" name="TextBox 46"/>
                <p:cNvSpPr txBox="1"/>
                <p:nvPr/>
              </p:nvSpPr>
              <p:spPr>
                <a:xfrm>
                  <a:off x="1066800" y="2057400"/>
                  <a:ext cx="40588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1143000" y="24384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990600" y="25146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TextBox 45"/>
              <p:cNvSpPr txBox="1"/>
              <p:nvPr/>
            </p:nvSpPr>
            <p:spPr>
              <a:xfrm>
                <a:off x="1371600" y="2286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cxnSp>
          <p:nvCxnSpPr>
            <p:cNvPr id="43" name="Straight Arrow Connector 42"/>
            <p:cNvCxnSpPr/>
            <p:nvPr/>
          </p:nvCxnSpPr>
          <p:spPr>
            <a:xfrm>
              <a:off x="2743200" y="4191000"/>
              <a:ext cx="15240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10800000">
              <a:off x="0" y="4191000"/>
              <a:ext cx="15240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0" y="2133600"/>
            <a:ext cx="8798414" cy="1789331"/>
            <a:chOff x="0" y="1752600"/>
            <a:chExt cx="8798414" cy="1789331"/>
          </a:xfrm>
        </p:grpSpPr>
        <p:grpSp>
          <p:nvGrpSpPr>
            <p:cNvPr id="55" name="Group 54"/>
            <p:cNvGrpSpPr/>
            <p:nvPr/>
          </p:nvGrpSpPr>
          <p:grpSpPr>
            <a:xfrm>
              <a:off x="0" y="2895600"/>
              <a:ext cx="7162800" cy="457200"/>
              <a:chOff x="0" y="2438400"/>
              <a:chExt cx="7162800" cy="457200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0" y="2438400"/>
                <a:ext cx="1447800" cy="4572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447800" y="2438400"/>
                <a:ext cx="1447800" cy="4572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819400" y="2438400"/>
                <a:ext cx="1447800" cy="4572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267200" y="2438400"/>
                <a:ext cx="1447800" cy="4572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715000" y="2438400"/>
                <a:ext cx="14478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133"/>
            <p:cNvGrpSpPr/>
            <p:nvPr/>
          </p:nvGrpSpPr>
          <p:grpSpPr>
            <a:xfrm>
              <a:off x="0" y="1752600"/>
              <a:ext cx="7145029" cy="1194375"/>
              <a:chOff x="838200" y="1676400"/>
              <a:chExt cx="7145029" cy="1194375"/>
            </a:xfrm>
          </p:grpSpPr>
          <p:grpSp>
            <p:nvGrpSpPr>
              <p:cNvPr id="60" name="Group 134"/>
              <p:cNvGrpSpPr/>
              <p:nvPr/>
            </p:nvGrpSpPr>
            <p:grpSpPr>
              <a:xfrm>
                <a:off x="838200" y="1676400"/>
                <a:ext cx="6625426" cy="1194375"/>
                <a:chOff x="838200" y="1676400"/>
                <a:chExt cx="6625426" cy="1194375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1066800" y="18288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1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066800" y="22860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838200" y="23622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9" name="TextBox 188"/>
                <p:cNvSpPr txBox="1"/>
                <p:nvPr/>
              </p:nvSpPr>
              <p:spPr>
                <a:xfrm>
                  <a:off x="2667000" y="18288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1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90" name="TextBox 189"/>
                <p:cNvSpPr txBox="1"/>
                <p:nvPr/>
              </p:nvSpPr>
              <p:spPr>
                <a:xfrm>
                  <a:off x="2667000" y="22860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438400" y="23622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3" name="TextBox 192"/>
                <p:cNvSpPr txBox="1"/>
                <p:nvPr/>
              </p:nvSpPr>
              <p:spPr>
                <a:xfrm>
                  <a:off x="4114800" y="17526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1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4114800" y="22098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886200" y="22860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7" name="TextBox 196"/>
                <p:cNvSpPr txBox="1"/>
                <p:nvPr/>
              </p:nvSpPr>
              <p:spPr>
                <a:xfrm>
                  <a:off x="5562600" y="16764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1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>
                  <a:off x="5562600" y="2133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5334000" y="22098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1" name="TextBox 200"/>
                <p:cNvSpPr txBox="1"/>
                <p:nvPr/>
              </p:nvSpPr>
              <p:spPr>
                <a:xfrm>
                  <a:off x="7086600" y="16764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1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02" name="TextBox 201"/>
                <p:cNvSpPr txBox="1"/>
                <p:nvPr/>
              </p:nvSpPr>
              <p:spPr>
                <a:xfrm>
                  <a:off x="7086600" y="2133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203" name="Straight Connector 202"/>
                <p:cNvCxnSpPr/>
                <p:nvPr/>
              </p:nvCxnSpPr>
              <p:spPr>
                <a:xfrm>
                  <a:off x="6858000" y="22098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TextBox 60"/>
              <p:cNvSpPr txBox="1"/>
              <p:nvPr/>
            </p:nvSpPr>
            <p:spPr>
              <a:xfrm>
                <a:off x="1371600" y="20574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2971800" y="20574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4419600" y="19812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5867400" y="1905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7391400" y="19050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7467600" y="2895600"/>
              <a:ext cx="13308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১ মিটার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0" y="4572000"/>
            <a:ext cx="4121933" cy="980420"/>
            <a:chOff x="152400" y="4572000"/>
            <a:chExt cx="4121933" cy="980420"/>
          </a:xfrm>
        </p:grpSpPr>
        <p:grpSp>
          <p:nvGrpSpPr>
            <p:cNvPr id="92" name="Group 163"/>
            <p:cNvGrpSpPr/>
            <p:nvPr/>
          </p:nvGrpSpPr>
          <p:grpSpPr>
            <a:xfrm>
              <a:off x="152400" y="4724400"/>
              <a:ext cx="1073933" cy="828020"/>
              <a:chOff x="838200" y="2209800"/>
              <a:chExt cx="1073933" cy="828020"/>
            </a:xfrm>
          </p:grpSpPr>
          <p:grpSp>
            <p:nvGrpSpPr>
              <p:cNvPr id="100" name="Group 134"/>
              <p:cNvGrpSpPr/>
              <p:nvPr/>
            </p:nvGrpSpPr>
            <p:grpSpPr>
              <a:xfrm>
                <a:off x="838200" y="2209800"/>
                <a:ext cx="581582" cy="828020"/>
                <a:chOff x="838200" y="2209800"/>
                <a:chExt cx="581582" cy="828020"/>
              </a:xfrm>
            </p:grpSpPr>
            <p:sp>
              <p:nvSpPr>
                <p:cNvPr id="102" name="TextBox 101"/>
                <p:cNvSpPr txBox="1"/>
                <p:nvPr/>
              </p:nvSpPr>
              <p:spPr>
                <a:xfrm>
                  <a:off x="1066800" y="2209800"/>
                  <a:ext cx="32733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1066800" y="2514600"/>
                  <a:ext cx="3529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838200" y="25908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1" name="TextBox 100"/>
              <p:cNvSpPr txBox="1"/>
              <p:nvPr/>
            </p:nvSpPr>
            <p:spPr>
              <a:xfrm>
                <a:off x="1371600" y="2286000"/>
                <a:ext cx="540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1066800" y="4800600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দৈর্ঘের ৩ অংশ =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94" name="Group 165"/>
            <p:cNvGrpSpPr/>
            <p:nvPr/>
          </p:nvGrpSpPr>
          <p:grpSpPr>
            <a:xfrm>
              <a:off x="3124200" y="4572000"/>
              <a:ext cx="1150133" cy="980420"/>
              <a:chOff x="609600" y="2057400"/>
              <a:chExt cx="1150133" cy="980420"/>
            </a:xfrm>
          </p:grpSpPr>
          <p:grpSp>
            <p:nvGrpSpPr>
              <p:cNvPr id="95" name="Group 134"/>
              <p:cNvGrpSpPr/>
              <p:nvPr/>
            </p:nvGrpSpPr>
            <p:grpSpPr>
              <a:xfrm>
                <a:off x="609600" y="2057400"/>
                <a:ext cx="609600" cy="980420"/>
                <a:chOff x="609600" y="2057400"/>
                <a:chExt cx="609600" cy="980420"/>
              </a:xfrm>
            </p:grpSpPr>
            <p:sp>
              <p:nvSpPr>
                <p:cNvPr id="97" name="TextBox 96"/>
                <p:cNvSpPr txBox="1"/>
                <p:nvPr/>
              </p:nvSpPr>
              <p:spPr>
                <a:xfrm>
                  <a:off x="609600" y="2057400"/>
                  <a:ext cx="37702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685800" y="2514600"/>
                  <a:ext cx="3529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685800" y="25908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6" name="TextBox 95"/>
              <p:cNvSpPr txBox="1"/>
              <p:nvPr/>
            </p:nvSpPr>
            <p:spPr>
              <a:xfrm>
                <a:off x="1219200" y="2362200"/>
                <a:ext cx="540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228600" y="5486400"/>
            <a:ext cx="4350533" cy="1056620"/>
            <a:chOff x="152400" y="4495800"/>
            <a:chExt cx="4350533" cy="1056620"/>
          </a:xfrm>
        </p:grpSpPr>
        <p:grpSp>
          <p:nvGrpSpPr>
            <p:cNvPr id="106" name="Group 163"/>
            <p:cNvGrpSpPr/>
            <p:nvPr/>
          </p:nvGrpSpPr>
          <p:grpSpPr>
            <a:xfrm>
              <a:off x="152400" y="4572000"/>
              <a:ext cx="1073933" cy="828020"/>
              <a:chOff x="838200" y="2057400"/>
              <a:chExt cx="1073933" cy="828020"/>
            </a:xfrm>
          </p:grpSpPr>
          <p:grpSp>
            <p:nvGrpSpPr>
              <p:cNvPr id="114" name="Group 134"/>
              <p:cNvGrpSpPr/>
              <p:nvPr/>
            </p:nvGrpSpPr>
            <p:grpSpPr>
              <a:xfrm>
                <a:off x="838200" y="2057400"/>
                <a:ext cx="581582" cy="828020"/>
                <a:chOff x="838200" y="2057400"/>
                <a:chExt cx="581582" cy="828020"/>
              </a:xfrm>
            </p:grpSpPr>
            <p:sp>
              <p:nvSpPr>
                <p:cNvPr id="116" name="TextBox 115"/>
                <p:cNvSpPr txBox="1"/>
                <p:nvPr/>
              </p:nvSpPr>
              <p:spPr>
                <a:xfrm>
                  <a:off x="1066800" y="2057400"/>
                  <a:ext cx="32733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1066800" y="2362200"/>
                  <a:ext cx="3529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838200" y="24384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5" name="TextBox 114"/>
              <p:cNvSpPr txBox="1"/>
              <p:nvPr/>
            </p:nvSpPr>
            <p:spPr>
              <a:xfrm>
                <a:off x="1371600" y="2286000"/>
                <a:ext cx="540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1066800" y="4800600"/>
              <a:ext cx="21515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দৈর্ঘের ৪ অংশ =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08" name="Group 165"/>
            <p:cNvGrpSpPr/>
            <p:nvPr/>
          </p:nvGrpSpPr>
          <p:grpSpPr>
            <a:xfrm>
              <a:off x="3276600" y="4495800"/>
              <a:ext cx="1226333" cy="1056620"/>
              <a:chOff x="762000" y="1981200"/>
              <a:chExt cx="1226333" cy="1056620"/>
            </a:xfrm>
          </p:grpSpPr>
          <p:grpSp>
            <p:nvGrpSpPr>
              <p:cNvPr id="109" name="Group 134"/>
              <p:cNvGrpSpPr/>
              <p:nvPr/>
            </p:nvGrpSpPr>
            <p:grpSpPr>
              <a:xfrm>
                <a:off x="762000" y="1981200"/>
                <a:ext cx="533400" cy="1056620"/>
                <a:chOff x="762000" y="1981200"/>
                <a:chExt cx="533400" cy="1056620"/>
              </a:xfrm>
            </p:grpSpPr>
            <p:sp>
              <p:nvSpPr>
                <p:cNvPr id="111" name="TextBox 110"/>
                <p:cNvSpPr txBox="1"/>
                <p:nvPr/>
              </p:nvSpPr>
              <p:spPr>
                <a:xfrm>
                  <a:off x="838200" y="1981200"/>
                  <a:ext cx="33374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৪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914400" y="2514600"/>
                  <a:ext cx="35298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762000" y="25146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0" name="TextBox 109"/>
              <p:cNvSpPr txBox="1"/>
              <p:nvPr/>
            </p:nvSpPr>
            <p:spPr>
              <a:xfrm>
                <a:off x="1447800" y="2286000"/>
                <a:ext cx="540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119" name="TextBox 118"/>
          <p:cNvSpPr txBox="1"/>
          <p:nvPr/>
        </p:nvSpPr>
        <p:spPr>
          <a:xfrm>
            <a:off x="4267200" y="4953000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৩ অংশ কম, ৪  অংশ বেশি।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6629400" y="4724400"/>
            <a:ext cx="2239490" cy="826532"/>
            <a:chOff x="6705600" y="4419600"/>
            <a:chExt cx="2239490" cy="826532"/>
          </a:xfrm>
        </p:grpSpPr>
        <p:grpSp>
          <p:nvGrpSpPr>
            <p:cNvPr id="121" name="Group 134"/>
            <p:cNvGrpSpPr/>
            <p:nvPr/>
          </p:nvGrpSpPr>
          <p:grpSpPr>
            <a:xfrm>
              <a:off x="6705600" y="4419600"/>
              <a:ext cx="536698" cy="826532"/>
              <a:chOff x="838200" y="2057400"/>
              <a:chExt cx="536698" cy="826532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1066800" y="20574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2" name="TextBox 121"/>
            <p:cNvSpPr txBox="1"/>
            <p:nvPr/>
          </p:nvSpPr>
          <p:spPr>
            <a:xfrm>
              <a:off x="7391400" y="4648200"/>
              <a:ext cx="548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ছোট,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23" name="Group 134"/>
            <p:cNvGrpSpPr/>
            <p:nvPr/>
          </p:nvGrpSpPr>
          <p:grpSpPr>
            <a:xfrm>
              <a:off x="7924800" y="4419600"/>
              <a:ext cx="533400" cy="826532"/>
              <a:chOff x="838200" y="2057400"/>
              <a:chExt cx="533400" cy="826532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1066800" y="2057400"/>
                <a:ext cx="2808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৪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TextBox 123"/>
            <p:cNvSpPr txBox="1"/>
            <p:nvPr/>
          </p:nvSpPr>
          <p:spPr>
            <a:xfrm>
              <a:off x="8534400" y="4648200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বড়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495800" y="5562600"/>
            <a:ext cx="4499098" cy="826532"/>
            <a:chOff x="4419600" y="5334000"/>
            <a:chExt cx="4499098" cy="826532"/>
          </a:xfrm>
        </p:grpSpPr>
        <p:sp>
          <p:nvSpPr>
            <p:cNvPr id="143" name="TextBox 142"/>
            <p:cNvSpPr txBox="1"/>
            <p:nvPr/>
          </p:nvSpPr>
          <p:spPr>
            <a:xfrm>
              <a:off x="4419600" y="5562600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অর্থাৎ,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44" name="Group 134"/>
            <p:cNvGrpSpPr/>
            <p:nvPr/>
          </p:nvGrpSpPr>
          <p:grpSpPr>
            <a:xfrm>
              <a:off x="5105400" y="5334000"/>
              <a:ext cx="536698" cy="826532"/>
              <a:chOff x="838200" y="2057400"/>
              <a:chExt cx="536698" cy="826532"/>
            </a:xfrm>
          </p:grpSpPr>
          <p:sp>
            <p:nvSpPr>
              <p:cNvPr id="160" name="TextBox 159"/>
              <p:cNvSpPr txBox="1"/>
              <p:nvPr/>
            </p:nvSpPr>
            <p:spPr>
              <a:xfrm>
                <a:off x="1066800" y="20574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62" name="Straight Connector 161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34"/>
            <p:cNvGrpSpPr/>
            <p:nvPr/>
          </p:nvGrpSpPr>
          <p:grpSpPr>
            <a:xfrm>
              <a:off x="7239000" y="5334000"/>
              <a:ext cx="533400" cy="826532"/>
              <a:chOff x="838200" y="2057400"/>
              <a:chExt cx="533400" cy="826532"/>
            </a:xfrm>
          </p:grpSpPr>
          <p:sp>
            <p:nvSpPr>
              <p:cNvPr id="157" name="TextBox 156"/>
              <p:cNvSpPr txBox="1"/>
              <p:nvPr/>
            </p:nvSpPr>
            <p:spPr>
              <a:xfrm>
                <a:off x="1066800" y="2057400"/>
                <a:ext cx="2808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৪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59" name="Straight Connector 158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TextBox 145"/>
            <p:cNvSpPr txBox="1"/>
            <p:nvPr/>
          </p:nvSpPr>
          <p:spPr>
            <a:xfrm>
              <a:off x="5715000" y="5486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&lt;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47" name="Group 134"/>
            <p:cNvGrpSpPr/>
            <p:nvPr/>
          </p:nvGrpSpPr>
          <p:grpSpPr>
            <a:xfrm>
              <a:off x="6096000" y="5334000"/>
              <a:ext cx="533400" cy="826532"/>
              <a:chOff x="838200" y="2057400"/>
              <a:chExt cx="533400" cy="826532"/>
            </a:xfrm>
          </p:grpSpPr>
          <p:sp>
            <p:nvSpPr>
              <p:cNvPr id="154" name="TextBox 153"/>
              <p:cNvSpPr txBox="1"/>
              <p:nvPr/>
            </p:nvSpPr>
            <p:spPr>
              <a:xfrm>
                <a:off x="1066800" y="2057400"/>
                <a:ext cx="2808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৪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Group 134"/>
            <p:cNvGrpSpPr/>
            <p:nvPr/>
          </p:nvGrpSpPr>
          <p:grpSpPr>
            <a:xfrm>
              <a:off x="8382000" y="5334000"/>
              <a:ext cx="536698" cy="826532"/>
              <a:chOff x="838200" y="2057400"/>
              <a:chExt cx="536698" cy="826532"/>
            </a:xfrm>
          </p:grpSpPr>
          <p:sp>
            <p:nvSpPr>
              <p:cNvPr id="151" name="TextBox 150"/>
              <p:cNvSpPr txBox="1"/>
              <p:nvPr/>
            </p:nvSpPr>
            <p:spPr>
              <a:xfrm>
                <a:off x="1066800" y="20574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1066800" y="2514600"/>
                <a:ext cx="293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53" name="Straight Connector 152"/>
              <p:cNvCxnSpPr/>
              <p:nvPr/>
            </p:nvCxnSpPr>
            <p:spPr>
              <a:xfrm>
                <a:off x="838200" y="2438400"/>
                <a:ext cx="5334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" name="TextBox 148"/>
            <p:cNvSpPr txBox="1"/>
            <p:nvPr/>
          </p:nvSpPr>
          <p:spPr>
            <a:xfrm>
              <a:off x="7924800" y="55626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&gt;</a:t>
              </a:r>
              <a:endParaRPr lang="en-US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6934200" y="5562600"/>
              <a:ext cx="3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বা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0" y="6273225"/>
            <a:ext cx="92352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লক্ষ করিঃ সমহর বিশিষ্ট দুইটি ভগ্নাংশের যার লব বড় সেই ভগ্নাংশটি বড়।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0" y="3657600"/>
            <a:ext cx="5715000" cy="1041975"/>
            <a:chOff x="0" y="3733800"/>
            <a:chExt cx="5715000" cy="1041975"/>
          </a:xfrm>
        </p:grpSpPr>
        <p:grpSp>
          <p:nvGrpSpPr>
            <p:cNvPr id="165" name="Group 133"/>
            <p:cNvGrpSpPr/>
            <p:nvPr/>
          </p:nvGrpSpPr>
          <p:grpSpPr>
            <a:xfrm>
              <a:off x="1752600" y="3733800"/>
              <a:ext cx="1049029" cy="1041975"/>
              <a:chOff x="838200" y="1981200"/>
              <a:chExt cx="1049029" cy="1041975"/>
            </a:xfrm>
          </p:grpSpPr>
          <p:grpSp>
            <p:nvGrpSpPr>
              <p:cNvPr id="168" name="Group 134"/>
              <p:cNvGrpSpPr/>
              <p:nvPr/>
            </p:nvGrpSpPr>
            <p:grpSpPr>
              <a:xfrm>
                <a:off x="838200" y="1981200"/>
                <a:ext cx="533400" cy="1041975"/>
                <a:chOff x="838200" y="1981200"/>
                <a:chExt cx="533400" cy="1041975"/>
              </a:xfrm>
            </p:grpSpPr>
            <p:sp>
              <p:nvSpPr>
                <p:cNvPr id="170" name="TextBox 169"/>
                <p:cNvSpPr txBox="1"/>
                <p:nvPr/>
              </p:nvSpPr>
              <p:spPr>
                <a:xfrm>
                  <a:off x="990600" y="19812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৪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71" name="TextBox 170"/>
                <p:cNvSpPr txBox="1"/>
                <p:nvPr/>
              </p:nvSpPr>
              <p:spPr>
                <a:xfrm>
                  <a:off x="990600" y="24384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838200" y="2514600"/>
                  <a:ext cx="5334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9" name="TextBox 168"/>
              <p:cNvSpPr txBox="1"/>
              <p:nvPr/>
            </p:nvSpPr>
            <p:spPr>
              <a:xfrm>
                <a:off x="1295400" y="2209800"/>
                <a:ext cx="5918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মি.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cxnSp>
          <p:nvCxnSpPr>
            <p:cNvPr id="166" name="Straight Arrow Connector 165"/>
            <p:cNvCxnSpPr/>
            <p:nvPr/>
          </p:nvCxnSpPr>
          <p:spPr>
            <a:xfrm>
              <a:off x="2743200" y="4191000"/>
              <a:ext cx="29718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 rot="10800000">
              <a:off x="0" y="4191000"/>
              <a:ext cx="1524000" cy="1588"/>
            </a:xfrm>
            <a:prstGeom prst="straightConnector1">
              <a:avLst/>
            </a:prstGeom>
            <a:ln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873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ছবি দেখে ছোট - বড় ভগ্নাংশ প্রতীক ব্যবহার করে লিখঃ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914400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পেয়ারা দলঃ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0" y="2362200"/>
            <a:ext cx="4267200" cy="381000"/>
            <a:chOff x="4419600" y="1524000"/>
            <a:chExt cx="4267200" cy="381000"/>
          </a:xfrm>
        </p:grpSpPr>
        <p:sp>
          <p:nvSpPr>
            <p:cNvPr id="16" name="Rectangle 15"/>
            <p:cNvSpPr/>
            <p:nvPr/>
          </p:nvSpPr>
          <p:spPr>
            <a:xfrm>
              <a:off x="4419600" y="1524000"/>
              <a:ext cx="609600" cy="3810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029200" y="1524000"/>
              <a:ext cx="609600" cy="3810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38800" y="1524000"/>
              <a:ext cx="609600" cy="3810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248400" y="1524000"/>
              <a:ext cx="609600" cy="3810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858000" y="15240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67600" y="15240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077200" y="15240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0" y="1600200"/>
            <a:ext cx="4267200" cy="381000"/>
            <a:chOff x="914400" y="1524000"/>
            <a:chExt cx="4267200" cy="381000"/>
          </a:xfrm>
        </p:grpSpPr>
        <p:sp>
          <p:nvSpPr>
            <p:cNvPr id="10" name="Rectangle 9"/>
            <p:cNvSpPr/>
            <p:nvPr/>
          </p:nvSpPr>
          <p:spPr>
            <a:xfrm>
              <a:off x="914400" y="1524000"/>
              <a:ext cx="609600" cy="3810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524000" y="1524000"/>
              <a:ext cx="609600" cy="3810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33600" y="1524000"/>
              <a:ext cx="609600" cy="3810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743200" y="15240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52800" y="15240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962400" y="15240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572000" y="15240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828800" y="4572000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বাতাবি লেবু দলঃ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0" y="5410200"/>
            <a:ext cx="4114800" cy="381000"/>
            <a:chOff x="0" y="5410200"/>
            <a:chExt cx="4114800" cy="381000"/>
          </a:xfrm>
        </p:grpSpPr>
        <p:sp>
          <p:nvSpPr>
            <p:cNvPr id="30" name="Rectangle 29"/>
            <p:cNvSpPr/>
            <p:nvPr/>
          </p:nvSpPr>
          <p:spPr>
            <a:xfrm>
              <a:off x="0" y="5410200"/>
              <a:ext cx="685800" cy="381000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  <a:solidFill>
                  <a:schemeClr val="accent6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85800" y="5410200"/>
              <a:ext cx="685800" cy="381000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  <a:solidFill>
                  <a:schemeClr val="accent6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71600" y="5410200"/>
              <a:ext cx="685800" cy="381000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  <a:solidFill>
                  <a:schemeClr val="accent6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057400" y="5410200"/>
              <a:ext cx="685800" cy="381000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  <a:solidFill>
                  <a:schemeClr val="accent6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743200" y="5410200"/>
              <a:ext cx="6858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429000" y="5410200"/>
              <a:ext cx="6858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0" y="6172200"/>
            <a:ext cx="685800" cy="381000"/>
          </a:xfrm>
          <a:prstGeom prst="rect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85800" y="6172200"/>
            <a:ext cx="685800" cy="381000"/>
          </a:xfrm>
          <a:prstGeom prst="rect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371600" y="6172200"/>
            <a:ext cx="685800" cy="381000"/>
          </a:xfrm>
          <a:prstGeom prst="rect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057400" y="6172200"/>
            <a:ext cx="6858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743200" y="6172200"/>
            <a:ext cx="6858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429000" y="6172200"/>
            <a:ext cx="685800" cy="38100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FF"/>
                </a:solidFill>
              </a:ln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6096000" y="5410200"/>
            <a:ext cx="3048000" cy="381000"/>
            <a:chOff x="4876800" y="5410200"/>
            <a:chExt cx="3048000" cy="381000"/>
          </a:xfrm>
        </p:grpSpPr>
        <p:sp>
          <p:nvSpPr>
            <p:cNvPr id="46" name="Rectangle 45"/>
            <p:cNvSpPr/>
            <p:nvPr/>
          </p:nvSpPr>
          <p:spPr>
            <a:xfrm>
              <a:off x="4876800" y="5410200"/>
              <a:ext cx="609600" cy="3810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86400" y="5410200"/>
              <a:ext cx="609600" cy="3810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096000" y="5410200"/>
              <a:ext cx="609600" cy="3810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705600" y="5410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315200" y="5410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096000" y="6172200"/>
            <a:ext cx="3048000" cy="381000"/>
            <a:chOff x="4876800" y="6172200"/>
            <a:chExt cx="3048000" cy="381000"/>
          </a:xfrm>
        </p:grpSpPr>
        <p:sp>
          <p:nvSpPr>
            <p:cNvPr id="54" name="Rectangle 53"/>
            <p:cNvSpPr/>
            <p:nvPr/>
          </p:nvSpPr>
          <p:spPr>
            <a:xfrm>
              <a:off x="4876800" y="6172200"/>
              <a:ext cx="609600" cy="3810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486400" y="6172200"/>
              <a:ext cx="609600" cy="3810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096000" y="6172200"/>
              <a:ext cx="609600" cy="3810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705600" y="6172200"/>
              <a:ext cx="609600" cy="3810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315200" y="6172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096000" y="2286000"/>
            <a:ext cx="3048000" cy="381000"/>
            <a:chOff x="4876800" y="2362200"/>
            <a:chExt cx="3048000" cy="381000"/>
          </a:xfrm>
        </p:grpSpPr>
        <p:sp>
          <p:nvSpPr>
            <p:cNvPr id="70" name="Rectangle 69"/>
            <p:cNvSpPr/>
            <p:nvPr/>
          </p:nvSpPr>
          <p:spPr>
            <a:xfrm>
              <a:off x="4876800" y="2362200"/>
              <a:ext cx="609600" cy="3810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5486400" y="2362200"/>
              <a:ext cx="609600" cy="3810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096000" y="2362200"/>
              <a:ext cx="609600" cy="3810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705600" y="2362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315200" y="2362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096000" y="1600200"/>
            <a:ext cx="3048000" cy="381000"/>
            <a:chOff x="4876800" y="1600200"/>
            <a:chExt cx="3048000" cy="381000"/>
          </a:xfrm>
        </p:grpSpPr>
        <p:sp>
          <p:nvSpPr>
            <p:cNvPr id="62" name="Rectangle 61"/>
            <p:cNvSpPr/>
            <p:nvPr/>
          </p:nvSpPr>
          <p:spPr>
            <a:xfrm>
              <a:off x="4876800" y="1600200"/>
              <a:ext cx="609600" cy="3810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486400" y="1600200"/>
              <a:ext cx="609600" cy="3810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705600" y="1600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315200" y="1600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096000" y="1600200"/>
              <a:ext cx="609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FF"/>
                  </a:solidFill>
                </a:ln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477000" y="4572000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আমড়া দলঃ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905000" y="990600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আনারস দলঃ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9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82" grpId="0"/>
      <p:bldP spid="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762000"/>
          <a:ext cx="91440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752600"/>
                <a:gridCol w="1524000"/>
                <a:gridCol w="1447800"/>
                <a:gridCol w="2514600"/>
              </a:tblGrid>
              <a:tr h="1485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76200" y="0"/>
            <a:ext cx="9067800" cy="6299775"/>
            <a:chOff x="76200" y="0"/>
            <a:chExt cx="9067800" cy="6299775"/>
          </a:xfrm>
        </p:grpSpPr>
        <p:sp>
          <p:nvSpPr>
            <p:cNvPr id="3" name="TextBox 2"/>
            <p:cNvSpPr txBox="1"/>
            <p:nvPr/>
          </p:nvSpPr>
          <p:spPr>
            <a:xfrm>
              <a:off x="381000" y="0"/>
              <a:ext cx="86934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দুইটি ভগ্নাংশ তুলনা করে বড় – ছোট প্রতীকের সাহায্যে লিখঃ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3400" y="990600"/>
              <a:ext cx="11673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ভগ্নাংশ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09800" y="990600"/>
              <a:ext cx="9909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তুলনা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038600" y="1066800"/>
              <a:ext cx="6351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বড়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990600"/>
              <a:ext cx="8162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ছোট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56432" y="1066800"/>
              <a:ext cx="25875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প্রতীকের সাহায্যে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76200" y="2438400"/>
              <a:ext cx="1447800" cy="965775"/>
              <a:chOff x="76200" y="2438400"/>
              <a:chExt cx="1447800" cy="965775"/>
            </a:xfrm>
          </p:grpSpPr>
          <p:grpSp>
            <p:nvGrpSpPr>
              <p:cNvPr id="9" name="Group 134"/>
              <p:cNvGrpSpPr/>
              <p:nvPr/>
            </p:nvGrpSpPr>
            <p:grpSpPr>
              <a:xfrm>
                <a:off x="76200" y="2438400"/>
                <a:ext cx="533400" cy="965775"/>
                <a:chOff x="914400" y="2057400"/>
                <a:chExt cx="533400" cy="965775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1066800" y="2057400"/>
                  <a:ext cx="36901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২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1066800" y="24384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৪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914400" y="25146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TextBox 12"/>
              <p:cNvSpPr txBox="1"/>
              <p:nvPr/>
            </p:nvSpPr>
            <p:spPr>
              <a:xfrm>
                <a:off x="609600" y="2590800"/>
                <a:ext cx="2327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,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14" name="Group 134"/>
              <p:cNvGrpSpPr/>
              <p:nvPr/>
            </p:nvGrpSpPr>
            <p:grpSpPr>
              <a:xfrm>
                <a:off x="990600" y="2438400"/>
                <a:ext cx="533400" cy="965775"/>
                <a:chOff x="914400" y="2133600"/>
                <a:chExt cx="533400" cy="965775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990600" y="2133600"/>
                  <a:ext cx="40588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1066800" y="25146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৪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18"/>
            <p:cNvGrpSpPr/>
            <p:nvPr/>
          </p:nvGrpSpPr>
          <p:grpSpPr>
            <a:xfrm>
              <a:off x="76200" y="3886200"/>
              <a:ext cx="1472680" cy="965775"/>
              <a:chOff x="76200" y="2438400"/>
              <a:chExt cx="1472680" cy="965775"/>
            </a:xfrm>
          </p:grpSpPr>
          <p:grpSp>
            <p:nvGrpSpPr>
              <p:cNvPr id="20" name="Group 134"/>
              <p:cNvGrpSpPr/>
              <p:nvPr/>
            </p:nvGrpSpPr>
            <p:grpSpPr>
              <a:xfrm>
                <a:off x="76200" y="2438400"/>
                <a:ext cx="550266" cy="965775"/>
                <a:chOff x="914400" y="2057400"/>
                <a:chExt cx="550266" cy="965775"/>
              </a:xfrm>
            </p:grpSpPr>
            <p:sp>
              <p:nvSpPr>
                <p:cNvPr id="26" name="TextBox 25"/>
                <p:cNvSpPr txBox="1"/>
                <p:nvPr/>
              </p:nvSpPr>
              <p:spPr>
                <a:xfrm>
                  <a:off x="1066800" y="20574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1066800" y="2438400"/>
                  <a:ext cx="3978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৬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914400" y="25146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609600" y="2590800"/>
                <a:ext cx="2327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,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22" name="Group 134"/>
              <p:cNvGrpSpPr/>
              <p:nvPr/>
            </p:nvGrpSpPr>
            <p:grpSpPr>
              <a:xfrm>
                <a:off x="990600" y="2438400"/>
                <a:ext cx="558280" cy="965775"/>
                <a:chOff x="914400" y="2133600"/>
                <a:chExt cx="558280" cy="965775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1066800" y="2133600"/>
                  <a:ext cx="40588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৩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066800" y="2514600"/>
                  <a:ext cx="3978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৬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/>
            <p:cNvGrpSpPr/>
            <p:nvPr/>
          </p:nvGrpSpPr>
          <p:grpSpPr>
            <a:xfrm>
              <a:off x="76200" y="5334000"/>
              <a:ext cx="1447800" cy="965775"/>
              <a:chOff x="76200" y="2438400"/>
              <a:chExt cx="1447800" cy="965775"/>
            </a:xfrm>
          </p:grpSpPr>
          <p:grpSp>
            <p:nvGrpSpPr>
              <p:cNvPr id="30" name="Group 134"/>
              <p:cNvGrpSpPr/>
              <p:nvPr/>
            </p:nvGrpSpPr>
            <p:grpSpPr>
              <a:xfrm>
                <a:off x="76200" y="2438400"/>
                <a:ext cx="533400" cy="965775"/>
                <a:chOff x="914400" y="2057400"/>
                <a:chExt cx="533400" cy="965775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1066800" y="2057400"/>
                  <a:ext cx="354584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৪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066800" y="24384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914400" y="25146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/>
              <p:cNvSpPr txBox="1"/>
              <p:nvPr/>
            </p:nvSpPr>
            <p:spPr>
              <a:xfrm>
                <a:off x="609600" y="2590800"/>
                <a:ext cx="2327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,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32" name="Group 134"/>
              <p:cNvGrpSpPr/>
              <p:nvPr/>
            </p:nvGrpSpPr>
            <p:grpSpPr>
              <a:xfrm>
                <a:off x="990600" y="2438400"/>
                <a:ext cx="533400" cy="965775"/>
                <a:chOff x="914400" y="2133600"/>
                <a:chExt cx="533400" cy="965775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990600" y="2133600"/>
                  <a:ext cx="36901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২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066800" y="2514600"/>
                  <a:ext cx="37702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914400" y="2590800"/>
                  <a:ext cx="533400" cy="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809708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বাড়ীর কাজঃ </a:t>
            </a:r>
          </a:p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পাঠ্য বইয়ের ৮১ পৃষ্ঠার ৬ নং ও ৭ নং অঙ্ক</a:t>
            </a:r>
          </a:p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বাড়ীতে করবে।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7999"/>
            <a:chOff x="0" y="0"/>
            <a:chExt cx="9144000" cy="6857999"/>
          </a:xfrm>
        </p:grpSpPr>
        <p:sp>
          <p:nvSpPr>
            <p:cNvPr id="2" name="TextBox 1"/>
            <p:cNvSpPr txBox="1"/>
            <p:nvPr/>
          </p:nvSpPr>
          <p:spPr>
            <a:xfrm>
              <a:off x="1828800" y="0"/>
              <a:ext cx="532870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8000" dirty="0" smtClean="0">
                  <a:solidFill>
                    <a:srgbClr val="FF0066"/>
                  </a:solidFill>
                  <a:latin typeface="NikoshBAN" pitchFamily="2" charset="0"/>
                  <a:cs typeface="NikoshBAN" pitchFamily="2" charset="0"/>
                </a:rPr>
                <a:t>সকলকে ধন্যবাদ</a:t>
              </a:r>
              <a:endParaRPr lang="en-US" sz="80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3" name="Picture 2" descr="wallpapers-of-Rose-Flow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66800"/>
              <a:ext cx="9144000" cy="579119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315</TotalTime>
  <Words>358</Words>
  <Application>Microsoft Office PowerPoint</Application>
  <PresentationFormat>On-screen Show (4:3)</PresentationFormat>
  <Paragraphs>193</Paragraphs>
  <Slides>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RIPON</cp:lastModifiedBy>
  <cp:revision>80</cp:revision>
  <dcterms:created xsi:type="dcterms:W3CDTF">2006-08-16T00:00:00Z</dcterms:created>
  <dcterms:modified xsi:type="dcterms:W3CDTF">2013-10-14T02:46:10Z</dcterms:modified>
</cp:coreProperties>
</file>